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7" r:id="rId2"/>
    <p:sldId id="380" r:id="rId3"/>
    <p:sldId id="381" r:id="rId4"/>
    <p:sldId id="393" r:id="rId5"/>
    <p:sldId id="382" r:id="rId6"/>
    <p:sldId id="383" r:id="rId7"/>
    <p:sldId id="386" r:id="rId8"/>
    <p:sldId id="385" r:id="rId9"/>
    <p:sldId id="384" r:id="rId10"/>
    <p:sldId id="387" r:id="rId11"/>
    <p:sldId id="388" r:id="rId12"/>
    <p:sldId id="389" r:id="rId13"/>
    <p:sldId id="390" r:id="rId14"/>
    <p:sldId id="391" r:id="rId15"/>
    <p:sldId id="392" r:id="rId16"/>
    <p:sldId id="472" r:id="rId17"/>
    <p:sldId id="394" r:id="rId18"/>
    <p:sldId id="395" r:id="rId19"/>
    <p:sldId id="396" r:id="rId20"/>
    <p:sldId id="397" r:id="rId21"/>
    <p:sldId id="398" r:id="rId22"/>
    <p:sldId id="399" r:id="rId23"/>
    <p:sldId id="473" r:id="rId24"/>
    <p:sldId id="400" r:id="rId25"/>
    <p:sldId id="401" r:id="rId26"/>
    <p:sldId id="402" r:id="rId27"/>
    <p:sldId id="403" r:id="rId28"/>
    <p:sldId id="404" r:id="rId29"/>
    <p:sldId id="474" r:id="rId30"/>
    <p:sldId id="475" r:id="rId31"/>
    <p:sldId id="476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4" r:id="rId40"/>
    <p:sldId id="413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77" r:id="rId54"/>
    <p:sldId id="478" r:id="rId55"/>
    <p:sldId id="479" r:id="rId56"/>
    <p:sldId id="480" r:id="rId57"/>
    <p:sldId id="481" r:id="rId58"/>
    <p:sldId id="482" r:id="rId59"/>
    <p:sldId id="483" r:id="rId60"/>
    <p:sldId id="484" r:id="rId61"/>
    <p:sldId id="485" r:id="rId62"/>
    <p:sldId id="486" r:id="rId63"/>
    <p:sldId id="487" r:id="rId64"/>
    <p:sldId id="428" r:id="rId65"/>
    <p:sldId id="436" r:id="rId66"/>
    <p:sldId id="429" r:id="rId67"/>
    <p:sldId id="504" r:id="rId68"/>
    <p:sldId id="505" r:id="rId69"/>
    <p:sldId id="506" r:id="rId70"/>
    <p:sldId id="507" r:id="rId71"/>
    <p:sldId id="508" r:id="rId72"/>
    <p:sldId id="430" r:id="rId73"/>
    <p:sldId id="431" r:id="rId74"/>
    <p:sldId id="509" r:id="rId75"/>
    <p:sldId id="510" r:id="rId76"/>
    <p:sldId id="435" r:id="rId77"/>
    <p:sldId id="433" r:id="rId78"/>
    <p:sldId id="434" r:id="rId79"/>
    <p:sldId id="511" r:id="rId80"/>
    <p:sldId id="512" r:id="rId81"/>
    <p:sldId id="513" r:id="rId82"/>
    <p:sldId id="439" r:id="rId83"/>
    <p:sldId id="494" r:id="rId84"/>
    <p:sldId id="495" r:id="rId85"/>
    <p:sldId id="496" r:id="rId86"/>
    <p:sldId id="492" r:id="rId87"/>
    <p:sldId id="493" r:id="rId88"/>
    <p:sldId id="498" r:id="rId89"/>
    <p:sldId id="499" r:id="rId90"/>
    <p:sldId id="497" r:id="rId91"/>
    <p:sldId id="500" r:id="rId92"/>
    <p:sldId id="501" r:id="rId93"/>
    <p:sldId id="502" r:id="rId94"/>
    <p:sldId id="503" r:id="rId95"/>
    <p:sldId id="515" r:id="rId96"/>
    <p:sldId id="516" r:id="rId97"/>
    <p:sldId id="517" r:id="rId98"/>
    <p:sldId id="518" r:id="rId99"/>
    <p:sldId id="519" r:id="rId100"/>
    <p:sldId id="520" r:id="rId101"/>
    <p:sldId id="521" r:id="rId102"/>
    <p:sldId id="522" r:id="rId103"/>
    <p:sldId id="523" r:id="rId104"/>
    <p:sldId id="524" r:id="rId105"/>
    <p:sldId id="525" r:id="rId106"/>
    <p:sldId id="526" r:id="rId107"/>
    <p:sldId id="527" r:id="rId108"/>
    <p:sldId id="528" r:id="rId109"/>
    <p:sldId id="529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patcher-A Typical AEM-Dispatcher Installation" id="{CFEC8441-F5FF-4A73-BB49-6C40F1B37642}">
          <p14:sldIdLst>
            <p14:sldId id="427"/>
            <p14:sldId id="380"/>
            <p14:sldId id="381"/>
            <p14:sldId id="393"/>
            <p14:sldId id="382"/>
            <p14:sldId id="383"/>
            <p14:sldId id="386"/>
            <p14:sldId id="385"/>
          </p14:sldIdLst>
        </p14:section>
        <p14:section name="Dispatcher-Installing Dispatcher on Apache in Windows" id="{98979343-B43C-4DE8-B3BE-8597AA7ACF1D}">
          <p14:sldIdLst>
            <p14:sldId id="384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Dispatcher-Dispatcher Caching" id="{9595A6AF-EB9E-4445-A278-DA6ACADF4D5D}">
          <p14:sldIdLst>
            <p14:sldId id="472"/>
            <p14:sldId id="394"/>
            <p14:sldId id="395"/>
            <p14:sldId id="396"/>
            <p14:sldId id="397"/>
            <p14:sldId id="398"/>
            <p14:sldId id="399"/>
            <p14:sldId id="473"/>
            <p14:sldId id="400"/>
            <p14:sldId id="401"/>
            <p14:sldId id="402"/>
            <p14:sldId id="403"/>
            <p14:sldId id="404"/>
            <p14:sldId id="474"/>
            <p14:sldId id="475"/>
            <p14:sldId id="476"/>
          </p14:sldIdLst>
        </p14:section>
        <p14:section name="Dispatcher-Configuring Closed User Group (CUG)" id="{F528D33A-FAF4-4A47-BCDF-418086651886}">
          <p14:sldIdLst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  <p14:section name="Dispatcher-Creating a Vanity URL" id="{22B80A0D-DA8C-4F8F-AA61-4536D52BF8E3}">
          <p14:sldIdLst>
            <p14:sldId id="414"/>
            <p14:sldId id="413"/>
            <p14:sldId id="415"/>
            <p14:sldId id="416"/>
            <p14:sldId id="417"/>
            <p14:sldId id="418"/>
            <p14:sldId id="419"/>
          </p14:sldIdLst>
        </p14:section>
        <p14:section name="Dispatcher-Dispatcher Best Practices" id="{A65B4B1B-E19C-4F40-82C7-DD41E36258C5}">
          <p14:sldIdLst>
            <p14:sldId id="420"/>
            <p14:sldId id="421"/>
          </p14:sldIdLst>
        </p14:section>
        <p14:section name="Dispatcher-Configuring Dispatcher" id="{85293787-7A92-4ED8-8835-C810BFC7AD43}">
          <p14:sldIdLst>
            <p14:sldId id="422"/>
            <p14:sldId id="423"/>
          </p14:sldIdLst>
        </p14:section>
        <p14:section name="Dispatcher-Integrating with a Content Delivery Network" id="{4EE28C48-E7E2-4775-91DD-16D0FB0F8DF3}">
          <p14:sldIdLst>
            <p14:sldId id="424"/>
            <p14:sldId id="425"/>
            <p14:sldId id="426"/>
          </p14:sldIdLst>
        </p14:section>
        <p14:section name="DISPATCHER-MULTIPLE DOMAIN" id="{1E74E27D-7AD1-4AB7-9D4B-2D9C97B2C22F}">
          <p14:sldIdLst>
            <p14:sldId id="477"/>
            <p14:sldId id="478"/>
            <p14:sldId id="479"/>
            <p14:sldId id="480"/>
          </p14:sldIdLst>
        </p14:section>
        <p14:section name="Dispatcher Over SSL" id="{B9E558FC-FE8E-4BEB-826D-3DB400E7C4AB}">
          <p14:sldIdLst>
            <p14:sldId id="481"/>
            <p14:sldId id="482"/>
            <p14:sldId id="483"/>
          </p14:sldIdLst>
        </p14:section>
        <p14:section name="Dispatc-CSRF" id="{7796E7E0-85BB-495F-9969-B5BC683ADBF5}">
          <p14:sldIdLst>
            <p14:sldId id="484"/>
          </p14:sldIdLst>
        </p14:section>
        <p14:section name="Dispatcher-Troubleshoot" id="{D2FC3E2B-FFC0-42C2-9A07-EA6991633300}">
          <p14:sldIdLst>
            <p14:sldId id="485"/>
            <p14:sldId id="486"/>
            <p14:sldId id="487"/>
          </p14:sldIdLst>
        </p14:section>
        <p14:section name="OAuth Authenticaion" id="{877974AE-E087-4C7E-A232-17295DCE483C}">
          <p14:sldIdLst>
            <p14:sldId id="428"/>
            <p14:sldId id="436"/>
            <p14:sldId id="429"/>
            <p14:sldId id="504"/>
            <p14:sldId id="505"/>
            <p14:sldId id="506"/>
            <p14:sldId id="507"/>
            <p14:sldId id="508"/>
            <p14:sldId id="430"/>
            <p14:sldId id="431"/>
            <p14:sldId id="509"/>
            <p14:sldId id="510"/>
            <p14:sldId id="435"/>
            <p14:sldId id="433"/>
            <p14:sldId id="434"/>
            <p14:sldId id="511"/>
            <p14:sldId id="512"/>
            <p14:sldId id="513"/>
            <p14:sldId id="439"/>
          </p14:sldIdLst>
        </p14:section>
        <p14:section name="SAML 2.0" id="{5765A6F1-1029-42F8-A564-357D135632EA}">
          <p14:sldIdLst>
            <p14:sldId id="494"/>
            <p14:sldId id="495"/>
            <p14:sldId id="496"/>
            <p14:sldId id="492"/>
            <p14:sldId id="493"/>
            <p14:sldId id="498"/>
            <p14:sldId id="499"/>
            <p14:sldId id="497"/>
            <p14:sldId id="500"/>
            <p14:sldId id="501"/>
            <p14:sldId id="502"/>
            <p14:sldId id="503"/>
          </p14:sldIdLst>
        </p14:section>
        <p14:section name="Content Frag+Services" id="{96CBA60A-59AE-4C45-B14E-B4B7EF42FA7E}">
          <p14:sldIdLst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8986-9D4C-4E09-A682-620E17280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45F56-138B-4B74-AA30-1C5D1937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DEA09-71C4-4019-B549-21BB7269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CD162-7AF6-4824-B87C-7FF79887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297BB-65E7-4BAB-9F2D-57E90C57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3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DBD0-2688-4D7D-8CBF-EEEBA3BD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CC4D0-31AC-4FA2-AF02-C24D0A580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00516-EB9F-4EEF-9F69-0BFEE221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085D-48E8-4D94-827C-DD7C1D5D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E80CB-4F97-434A-8124-9B9419F4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5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4D663-87DE-44C7-AF21-BC9756B678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93C0A-ADB0-4330-BB61-00EAF2501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3126-071C-4C9C-8291-93F219AC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3FDA-9DE9-4AD7-911C-7DDEE1A4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0CCEF-10AC-4F0F-8AC6-53E0DD3D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5DB-D9EF-4B00-B084-20942CD8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F9890-C973-47FF-A361-C7D48897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46DDE-CB26-4E8B-8B72-319CB1A3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3F4FA-7082-4E97-A7AA-DADCD31B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8A770-F116-45DE-9DE4-4D2001DF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6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827A-13F2-4B59-8B35-9DD84F8A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43BE-90CC-474E-AF23-D78329AF4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7E9BB-C8C8-4795-8507-A855BF44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86B4-07F0-48FD-9D24-0BBD1DBB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A604B-B90C-4705-97A5-22E555ED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8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94B8-322F-432B-832D-B972FCC7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5A75-6F1D-4985-8A4F-2B8A32C8C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1D6E2-2366-4C12-9137-A3C7DD0EC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1C06E-160E-4521-A4C8-9394DACE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C02F7-013B-42EB-A931-FEE13DF5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9D715-1791-4615-A0DF-103A0DC8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3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10E4-A6BA-446B-A540-39EA5D1E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403E3-3AE0-4A1E-8CAA-622FCFAF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49390-37C3-4A36-B5DE-06918320F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12525-4825-4523-BD62-8B038482C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ABD6D-5757-4101-9C08-D889D2305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1D275-02BC-4CAB-8E2A-003BC646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F6B596-C731-4F91-9601-87CAB89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17AFD-3848-419F-94C6-7858BE11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26D6-2130-4B67-8E03-A2DC4CDF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AFBDD-0A2F-4040-A461-888BB159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DCDD-259B-4AF5-8B84-C84198CA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5F6B-D739-4939-BE03-2F691524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9CF3B-5B03-4C7B-9DB8-0BF54B58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FFA96F-1550-4EEF-96ED-EA807BE2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AC52-CCA6-4BD2-B090-E1C670DA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8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62EB-E173-4AA6-8EB0-842C6690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FD504-1A82-442A-B465-271B466DF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94C9A-545B-4EF8-9639-8381A079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8A91B-2085-417A-99C7-484D95B2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84F5D-903A-4F9A-95B4-2EE4EB8E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BE3C5-B7F0-4462-AEBA-72D1C924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6457-3147-4A97-A59B-0528E75C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6C2B2C-BD26-43BF-AE1E-64C57861E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86934-0668-4791-A0D8-2BECC6FEB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10FAA-09C5-4D7C-8CD0-F566C08F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2A352-3F52-4CBE-8E23-2D31320E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D8B2C-FE19-4BE9-B999-C85690BE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0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C5B268-F3FB-4B4E-93C0-0363E305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D82D-0971-4A20-AA93-AB5073C3B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5DDF-6A89-4F95-8876-59673F44F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BBB3F-89FC-40B7-823A-A88777358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D0528-A79A-4CF6-98C4-B3EBA8E8B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E3A3-9437-4F1A-805E-93EC55E6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B09B-E4AE-46F7-9FE0-F0802B77D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1C97B-F30B-4A4D-9AB7-87C6B5C1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AA5A-60AE-46F3-A12E-E3651C7E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DE016-2C3E-43E1-ABA4-43926E0E0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5E8F3-BC97-4663-9C2F-642F215B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11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B7A4-F0B0-4E7E-95A9-3892C398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51D94-1D2C-441D-8D02-C53C1AA6A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7748F-4B8F-4AF7-9E74-D68A77EF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661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8A2A8-39E2-4059-B5AE-CC8468D3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E129-A130-4FA6-88EB-616F5D2C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B145C-1FF9-482A-ADEC-028881B9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530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D9A6-8BE4-42BD-B07B-4626D7D4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D70D-ED4D-47AE-9575-718F6AFF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EE7DF-B9D6-4A6C-9965-B940AAC2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976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78B2-D30D-43BE-A693-38DDA281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AE50-7663-4499-8347-F127E2D67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BE9F5-D528-41BA-9606-BFF39618A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504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1AF6-5689-4159-B9D4-48D7FB96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97EA-E003-4AE7-91B9-5DCD9C9A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5667D-544D-4A6F-896A-9E00DE77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539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9C02-6B23-48EE-814D-4D51043A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8C729-8002-4AF0-8A25-D112F330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0BDA3-249B-41D9-AB73-E32B32B5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729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E290-8FFD-4D0D-8D5F-C9666E94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09A1-794C-403C-92B2-3F5A9B197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17EB5-616A-4F9E-A41A-04B1F14E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288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0EED-7436-4D71-A7DC-E629BE57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789D8-3974-47BC-B3AA-CECFC60E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A283B-8D35-4C72-B1DA-1A12512D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880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880F-5B71-4515-A5AE-FBD06755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C4EBD-F1BF-43F5-B494-963579C33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4639D-811A-4C48-B8A1-F27987F9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873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1BE5-E30F-4CCC-BCE9-8A80FF0A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4F88-FDF4-46A0-B91C-9B48345A9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9C696-5BA0-4EE4-8C92-18454234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3104-D7BD-4154-A295-BD11F096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3733B-33A2-4E2F-B5A8-BBC009017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9E77C-2944-4946-B428-CABA81AF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E11A-F66C-4994-92BE-CA2DF9BD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3613-6E5C-45DA-A395-B0446A4F0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E108F-3E29-48FB-9B81-724DB0A7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B02E-D06A-4A0C-BD68-B91C0556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12F85-E9F1-4E52-B58C-67D90D38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569EF-51EA-4F03-9DA1-666FA507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F85-51F4-4846-B91E-2B71EF8F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7B7CD-36A8-41D4-8E7B-7A71B5CE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075F-FDDB-4E0E-8820-89825922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2214-D10B-4CBB-B8C7-ABFF663C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3DAD-6E87-4E0B-AE67-10C941A72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D36B2-22FB-4689-8A21-8A09679C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51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24020-9920-4475-9D18-2892047E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7784D-F177-4638-B68D-0ECE0F9D7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D0B91-4C0F-4EC7-8FC8-5E42C34D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9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ACAE-18CD-4884-BF93-6BBE1E92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C01F0-5C7D-4C35-9C93-81C6A38D0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9F20F-15F9-4ADC-A9BE-64D580F71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6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17D4-1A92-44A4-B468-B077279A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F2DE-CDCC-4F49-AD63-1727F2E5E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176BC-BD5E-4C83-9822-DC51B85B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0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D403-98FB-4FF3-9038-F94F225A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B9BB9-67C7-4E25-88B6-4353C88E2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B36BC-57AD-4001-B420-3786469B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0D7F-00DA-46D9-974E-6DDBA8B4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7EBC-F9E2-47B2-AD1D-DE5648332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C6F00-F185-4DB9-8E03-DE267FAD5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72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034-AEA3-4B52-8802-95A99010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EEF2-8C61-4FA4-A7E9-0CF36A052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963B4-0F24-484A-88B1-B884F5F2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59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9865-53F5-4392-A004-09462201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C5B4-F614-47ED-B771-DB3BA4BA2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49CCB-B93D-4EE8-91FC-3CDF6980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76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4B0F-E163-48B0-95D4-2DE14784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093B0-1377-4FDD-9FFC-3D002AD99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61D08-4EBA-4EDF-8063-66B1EBBD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1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4AA9-F090-48B2-98B4-1C9EBF32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1EC2-D965-4D66-B2B4-F3D1C149E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3C349-20D9-441E-9B33-BF62A4D6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53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B170-03B3-471D-84AE-B69BFC09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785AB-3DF1-4F1A-98B7-8215B6FB2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60E42-592A-46FB-9BA7-FE04B8A8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0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120C-DAE2-4437-A30D-84831BFB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C4965-2D10-48AC-97FD-630CA96B3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2D72D-480F-48C3-9A6D-FF6A998E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5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A885-414B-4E9B-9BBD-8815498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AB2C9-5F2D-452E-9127-80E585C7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7BE74-F19F-41F4-A42D-489FABA7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6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E74F-3A1D-492F-9A8D-1F77201C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30D5-2750-48A5-A421-2DECEF22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79D54-4E57-4939-8568-D786FC72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14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0859-EE03-4E57-A3A3-DE27BAFA6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E986-7A82-475E-A0CB-C9D28B927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D0AC5-1999-4DC3-8484-CF261AD7F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21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21DF-5C1B-4B94-AEC1-E0A1D3E8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BCBD0-604A-4587-8FCA-933D21C5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68DAC-DDFF-4216-A424-B0AA1304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63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DB09-E7BF-46FD-946A-97D27630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9B8B-C517-4574-A8A9-76E65675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A81F-F744-4E17-883F-4E072EDC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0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9CBE-8DFF-4C42-84D6-9B3FA6F6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5BA8-7C8A-482A-AB34-3354FBC91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240ED-7ADB-491A-9CCE-0A1707AD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46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6843-8DF5-403B-B09F-D7F49D14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D7A53-D9FF-4306-B820-F1838FD6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11DA8-04F8-45F5-98A6-E00865F8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71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6116-C9C7-4354-9112-0A9A2CA6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71E6A-AC37-4D95-BC00-00F303FF2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FFBFF-3FE6-4761-A17E-D13DB0FA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21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B207-C58E-4EE7-9CCF-319798FC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5897-84F3-49C6-8942-424AAB6E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C2680-BE6C-4F44-9D8C-B5B122E3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18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B3A6-BE33-4803-B01F-BBA0B17D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6736D-7994-4F53-B637-023EFA59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69D9F-B271-4E7B-AC22-27B9D608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68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767F-74E9-41A3-8A4D-811FC599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1AE50-D312-4A59-9443-5C93DBB2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4D1DD-FEB3-4AE7-9D1B-F7608C8B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60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EBD8-67AF-4D64-98E8-61140B3A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6FB4-119A-421E-8266-42324954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44D9A-C227-44E3-A1DF-200FC077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9507-EC1C-40EA-8671-AD411D36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CBF6-4A49-4EFE-9EA7-54EF51BB5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0584E-2928-47A2-8395-64AACB44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58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C296-F95C-43F4-8B79-2294EB14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CC5B0-24A1-4D81-BC01-4862F552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81458-A0A6-4A6F-8CE0-D61E81DA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58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0509-835F-4AA9-A57A-643B8119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68243-E077-40FB-A0DE-B6E8050B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138AF-A6DC-4202-9FD5-440F677A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9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531C-73DE-4C88-A581-E54AC927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8CF2-5AEA-4348-A3CA-D39C4470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E72D6-6865-492F-84E7-8AD149A3B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60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DCD1-1529-4D09-8227-7D8C936D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B142-451C-4216-B2C2-E1335BF11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1E5FB-3FF7-4107-B37A-2A8FC78D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67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DE7A-E0E9-44BE-A7E8-E74D6B71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3FE1B-6BA5-4735-B3DF-21FD4157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C45E6-F9A3-434E-807A-8F225F53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02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9EA1-5622-42CE-A0BA-4230DC88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202EA-4BFC-4C71-90F7-BCDD9E656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E396C-83EA-4B75-B7CA-DC3E9A69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87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FF08-12AE-4EB7-AAAB-BA490DE8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848B-FDFF-4BDD-9EA6-BA438B5B4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508FA-0D54-4975-B453-35BF8C02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63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C19E-15A1-4EAD-BC0B-8B24E43A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A622-C57C-4E38-AFBD-552E94F96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D6B3F-F82F-4AAF-B698-32CB026E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03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14ED-A518-4EF9-96D0-9C97CF8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13C4-B826-4704-9FF7-511924BB5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A9E4-85D6-47E0-9A0E-A2D4EE87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6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7446-B9D4-4B83-8025-370F0523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3E83D-142C-4178-8F17-87572F12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A594-6D67-4F06-9D2D-E1A534923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6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9D18-3B3B-4A10-AAD2-D83B3BA3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C0E09-F028-40DA-965C-CB4689395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4D2FD-27C0-44ED-B3F0-020BD715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7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ACB5-4737-4A86-9FFD-2ABBF5CC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72E6-7D84-4127-B1DE-74B0BFCE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23438-D28F-4588-B767-9FAD5E4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7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8D93-5099-4424-B318-B5079961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ACCA1-7A2F-474A-B02A-F6EBF504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F0B10-5A53-4597-B28F-0BB3FDA1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5D0C-9381-4A79-AF61-B14728E2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45548-BD7E-4AF8-AB8E-12AB2B9C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5907F-AB6B-4732-A0C5-78E77DE20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43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7770-F682-4BCF-9644-DCA16D6B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A6A3-CB34-45CE-BEE3-6A577F0FF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3EB5E-1A48-4397-AE40-121301AFF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71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FDCF-705F-4CDB-8A93-7C10096E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FBE3A-2809-486C-81AA-F5C5E8B48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70C58-1086-4422-96E0-22B13F3A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59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24A4-EB57-4024-B147-E8CB65B1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AF9F7-E8CB-4691-A50D-42DBDFA6A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4E222-C25F-468C-8527-C1FE1B89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34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2B92-6AF4-4EC1-8350-F678180F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E19E3-8596-409D-95E7-418827856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96FC8-7781-4A10-9AA0-B1A9B3DA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5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CCBF-2882-4EC5-A843-043562B0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B9B4-3AE4-46DF-99BA-37DABDF9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0313E-AB44-4A8F-97A4-A523D755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02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9059-A5AA-4B7F-B220-6852BEB2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44F89-AB5F-4AE0-8AB9-749783384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D764A-B8CD-4983-8CBF-462CC921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4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681D-2F96-4CB2-91AD-6DE693D3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EA403-C8E0-4C0E-9FB6-19DFDB03D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7F864-85D9-4A5A-8E95-B16BD79A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0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4FB0-F928-4E9C-A520-9D0E830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622D1-D4E4-406D-A23C-FA656572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AD00F-A942-4D4D-B2A4-A4C6EBF0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6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B83B-F1AD-42EA-8326-42774730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83B9-67DB-46D1-90FA-C5A59EEB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8CA97-F2CA-4A87-A75A-9A2638DC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13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ABD9-1C60-477E-95B7-2A6F4388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8334-FA74-44BE-AE97-3A21BD497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FB471-0E53-4A92-AA64-91B92491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4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FBF2-0838-43D4-98C6-14D7DB5D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96DB-72E2-44A3-995B-8B41B0462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A3E04-D2D1-471E-913D-67DEB5C4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41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0FD9-F955-4F7D-988C-2D49988C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419F-014F-44C9-ABFF-7625FA573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35E77-A5CD-4201-B7C5-CA3382F5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58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9C7C-BEE8-4B12-BB9E-08FE26B6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CD76-8F8E-4A37-9CB6-09F7AC49F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2890C-05E7-4E21-8C3F-15B10FD2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6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8F26-41C3-4A19-8129-F4669ECF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E9EAB-2C0C-48E2-AEEA-6D74D0DEB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D5E1A-1693-48B4-BAC0-3CFF8CD5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1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3A61-8CEB-4C92-8B48-5E609AFD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D7A0-A4B7-40C0-A317-D4BD79895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C615F-6FE9-4A68-AD28-090F8915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0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25DF-A456-4D5A-8D2D-76C253D3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57AB9-34F1-43AE-BD9E-4A6F7CD82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8934B-F5DA-4619-871D-CA962B28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15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8938-B6B9-496B-A6BB-6F766C5F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7FC7C-78D2-4F2C-8672-504280194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E24B5-9075-44CD-A84B-55F9FED2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68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4AF8-0E28-424C-93BE-8302B9D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D23C-0384-4388-A8B8-2983817F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7A8AE-5BF6-43C6-A282-E111D308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39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F024-5AF0-41A3-A670-36757FA9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ABC2-1354-46BF-9F15-93FD1412E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F4953-CB1C-4F92-B3CD-259084D5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49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751-4294-4C94-ACD3-E3B6F2A0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E6FD-BF76-43D3-B82C-0ACE9592B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A7301-556D-4FAF-A865-06489AE6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64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26F4-0BA4-45C4-A6C7-617F4AC7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665B-A436-4D7F-8C07-899AF7E3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0C4F5-05E2-4992-BE47-D6229F9E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3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6777-0302-4E6E-8AD7-81A50CE4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9685-20BE-4304-8601-6946FAD68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E9F11-6040-4477-B530-D93E46CB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33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3277-E33B-4676-9D2A-E18A7628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7B70-C66F-46BB-BB96-5877CEF1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E904B-4EFA-4F70-8A07-BABE30890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7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304A-BBAA-4BFC-AC47-846432F3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14168-8B16-4192-9759-ABD739FA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8554E-F6FD-4107-B4F5-7012ED9A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677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8F6D-219F-4137-8D62-ED636E8F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B5C56-2226-4AEE-8604-E5574022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AADB6-B15D-4C17-A72C-66ACDED4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6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6818-6F21-4E95-AC77-5644C2FE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602-43AD-48A2-A1BE-30C67E0E5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7FCB8-98B2-4C9C-B27B-B1F597B7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7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1A7C-238D-43CB-AEF2-5E53CB44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6D70-EBCD-47E3-B084-0DEDDC79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FDB8E-756C-450D-858B-9829DF1A1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76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0154-196F-43BA-B0CA-3C70FA5E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F6C79-0BAC-4963-84CE-CC7BCB8B1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409AE-F0BA-48EB-9A24-2A5FAEBC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00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961C-FAE6-4278-B2AE-3336C2AF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071F9-D429-4DB0-9650-502F4B9F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C96F7-9349-41C9-87D2-904F89ACB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789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58A4-92E8-4992-AA67-9337DBC0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F1DC-70AD-4C60-B245-DA865C6F1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41486-48BF-4D63-B075-4C29BF6F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9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FE4B-9946-465F-9BE7-AEA1FB71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E59A4-CF62-42FC-8CB4-98E7D8EF2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DA026-88DF-4019-BF6F-DACEE7B82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37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6AEA-2267-4A8F-88DF-0DE9C14B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47540-E70A-4A7D-8F97-68D3B0734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F2FD2-7050-40EB-B09C-5FFF91AF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129D-2C8C-43BC-A4A0-61D663E6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92D57-BE10-46D4-8165-1E2CB0CE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50D7D-3BB5-4E59-BB41-A39FC6E3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85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98AA-9044-47F4-9BFC-562884E3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1B143-4513-46C2-A85E-721B2DECA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B483D-A112-498D-97BC-9E0CBB64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5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409E-A778-4412-953A-21C9F242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6E85D-B97A-4E23-AAB9-D7AE8B52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A3D1A-A8D5-4BA5-B23E-94289B5F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95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D948-3084-451C-8441-036E53F3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A460E-E65A-4DCF-AB29-105BBA7C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33243-0323-49DD-8646-FEF9CC95A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68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464F-00B5-41B6-AF1B-F3F5DE3C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AE7C-F425-4617-8D98-7508F3A2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AD864-A67E-4402-8A4C-B84C5E80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97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A589-329F-4646-BDE9-82CCFB44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5A97-99A4-42D3-ABE8-D521DBBB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A6647-F0E1-4899-B143-8292AD0D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407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8566-D5DA-40D2-A45E-3425591B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2A76-79C4-492A-873D-DDC772A7A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988C9-BF32-4E35-BC58-E326C029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3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0158-6DFE-4B9F-9E36-90CFB3E8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17B4A-83C9-4F98-A9C3-A30E09FFC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231E8-BB3B-4C7A-B73E-E9C4072A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500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9D3F-4F8C-42F9-980E-CEF7906F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482A-F56B-4F83-AB08-394446D65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14C1F9-3676-4AD5-AF1A-34D9C25A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98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C486-1AD4-44AA-B634-419F5746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D716-1CD1-4B7A-A40C-71D4AABF8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4A62-6E6C-48EC-A092-92EE2F28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12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2335-312D-447A-BC3B-4CEEAE72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07E46-A935-445D-BB63-9B77FB24F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62F99-52C8-4341-970E-9BFD32CB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7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C5D1-92B3-4092-B2C3-9893986A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6FFB-AAFF-425E-A519-3AC18E46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EE4F1-32C4-4D49-A001-46F712F6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82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8A3D9-5C89-4200-979E-511FAB49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EC85-F9B0-4C54-82E1-CF3C87E7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DF3EE-45B6-44BB-9B1E-46314225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700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C20D-ECF3-4967-B67A-D2048884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611F-61FF-43C8-8FA5-61437EDE2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56AB1-C072-4221-B583-112429DC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121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DE02-0374-4A3A-8849-66E5C524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6E189-6FF8-434A-BF4B-E6E0C631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250BB-53BB-4986-B46E-4D895D22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37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52A0B-B538-476B-B139-D9041E27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44A27-0DE1-4B2A-9C05-7EC33740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6DEE1-7A03-447B-9928-B1463FB3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933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9ACF-3726-426E-8E88-2651E665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9F1C-7AA0-4214-BE0B-C58D9E648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936D9-E1B2-491C-9E13-8E76AB24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70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B38E-0DBA-45D5-B35E-F43B01E2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5A66-83E1-4325-94F1-C1A95462F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85300-647E-4E3B-8BF3-1B2303A5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94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E7C1-A98D-4CE8-A1CA-DCC21B8E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DE92F-C075-414E-8CBD-09016DA6A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7FFAE-F867-42AD-9617-93C18AC4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455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6B93-6D20-4C1F-BBC5-DC601032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F6D74-B5C7-4B1C-8B80-5D62E73A8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56168-7FDC-46D0-A0B8-13A264533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5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CF86-C377-4818-81F3-60BEF90B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775E2-80BD-4A1B-AD90-D0658FCCE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51E50-98DC-4618-8748-9F4FC590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25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53C2-29EA-4B75-9392-94690A95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3A37-2F0F-4C89-9B5A-4D78859EB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0D07F-442A-4C7F-9411-9981DE9B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4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30936</TotalTime>
  <Words>0</Words>
  <Application>Microsoft Office PowerPoint</Application>
  <PresentationFormat>Widescreen</PresentationFormat>
  <Paragraphs>0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99</cp:revision>
  <dcterms:created xsi:type="dcterms:W3CDTF">2020-10-19T14:51:36Z</dcterms:created>
  <dcterms:modified xsi:type="dcterms:W3CDTF">2022-04-05T13:26:44Z</dcterms:modified>
</cp:coreProperties>
</file>